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4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1" r:id="rId15"/>
    <p:sldId id="274" r:id="rId16"/>
    <p:sldId id="272" r:id="rId17"/>
    <p:sldId id="275" r:id="rId18"/>
    <p:sldId id="273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1D9A58-9552-4566-9855-4D32F1DD5C1F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8B9EDAC-0F23-4A3B-B40A-371B37761DEC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воздушные ванны, </a:t>
          </a:r>
          <a:r>
            <a:rPr lang="ru-RU" sz="18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босохождение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 умывание холодной водой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9EBE92-E2DB-46AC-8A89-A26E17CAB8C9}" type="parTrans" cxnId="{8FCD8655-EDF7-48BA-8269-ABB4294D2683}">
      <dgm:prSet/>
      <dgm:spPr/>
      <dgm:t>
        <a:bodyPr/>
        <a:lstStyle/>
        <a:p>
          <a:endParaRPr lang="ru-RU"/>
        </a:p>
      </dgm:t>
    </dgm:pt>
    <dgm:pt modelId="{3210B7C0-42F5-49BD-B021-FED088CC40B0}" type="sibTrans" cxnId="{8FCD8655-EDF7-48BA-8269-ABB4294D2683}">
      <dgm:prSet/>
      <dgm:spPr/>
      <dgm:t>
        <a:bodyPr/>
        <a:lstStyle/>
        <a:p>
          <a:endParaRPr lang="ru-RU"/>
        </a:p>
      </dgm:t>
    </dgm:pt>
    <dgm:pt modelId="{9B311EC2-55D0-4310-B218-E1A25E126F1F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обливание холодной водой стоп, голеней, ног от бедер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1097C3-C5ED-4A56-9BCD-D86DB59E0B9C}" type="parTrans" cxnId="{0963FB4A-41A5-43BA-AEE8-0C3E18C84861}">
      <dgm:prSet/>
      <dgm:spPr/>
      <dgm:t>
        <a:bodyPr/>
        <a:lstStyle/>
        <a:p>
          <a:endParaRPr lang="ru-RU"/>
        </a:p>
      </dgm:t>
    </dgm:pt>
    <dgm:pt modelId="{09924C19-9D0F-4A43-AC00-785FE5A5E2D3}" type="sibTrans" cxnId="{0963FB4A-41A5-43BA-AEE8-0C3E18C84861}">
      <dgm:prSet/>
      <dgm:spPr/>
      <dgm:t>
        <a:bodyPr/>
        <a:lstStyle/>
        <a:p>
          <a:endParaRPr lang="ru-RU"/>
        </a:p>
      </dgm:t>
    </dgm:pt>
    <dgm:pt modelId="{A429D17E-FD69-406A-8BC8-0F3F109C3774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подготовка к выходу на морозный воздух,  использование пульсирующего микроклимата, а перед выходом на  снег  -  топтание на замерзшем полотенце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F341BE-5385-4B82-AA7D-DEE19B1848B1}" type="parTrans" cxnId="{28A4C397-1D57-4DF7-AE07-47D3108C6784}">
      <dgm:prSet/>
      <dgm:spPr/>
      <dgm:t>
        <a:bodyPr/>
        <a:lstStyle/>
        <a:p>
          <a:endParaRPr lang="ru-RU"/>
        </a:p>
      </dgm:t>
    </dgm:pt>
    <dgm:pt modelId="{A05C0144-F39F-4E82-ABA7-9EA7D510B887}" type="sibTrans" cxnId="{28A4C397-1D57-4DF7-AE07-47D3108C6784}">
      <dgm:prSet/>
      <dgm:spPr/>
      <dgm:t>
        <a:bodyPr/>
        <a:lstStyle/>
        <a:p>
          <a:endParaRPr lang="ru-RU"/>
        </a:p>
      </dgm:t>
    </dgm:pt>
    <dgm:pt modelId="{165E027F-BDFC-478B-B0B3-523D3C5D2BB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обливание всего тела холодной водой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FBAE1A-8AB6-444E-AB4C-BB2F28CB1B28}" type="parTrans" cxnId="{75341F7B-81D2-462B-87E7-4016D1AFF8F2}">
      <dgm:prSet/>
      <dgm:spPr/>
      <dgm:t>
        <a:bodyPr/>
        <a:lstStyle/>
        <a:p>
          <a:endParaRPr lang="ru-RU"/>
        </a:p>
      </dgm:t>
    </dgm:pt>
    <dgm:pt modelId="{B5A026CA-1E3C-4448-9C99-4DA760D4FC2B}" type="sibTrans" cxnId="{75341F7B-81D2-462B-87E7-4016D1AFF8F2}">
      <dgm:prSet/>
      <dgm:spPr/>
      <dgm:t>
        <a:bodyPr/>
        <a:lstStyle/>
        <a:p>
          <a:endParaRPr lang="ru-RU"/>
        </a:p>
      </dgm:t>
    </dgm:pt>
    <dgm:pt modelId="{63810ACE-3AD6-4198-9231-25970DE8E059}" type="pres">
      <dgm:prSet presAssocID="{E51D9A58-9552-4566-9855-4D32F1DD5C1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61BE33B-2186-4243-AA78-2D3B2537EC82}" type="pres">
      <dgm:prSet presAssocID="{E51D9A58-9552-4566-9855-4D32F1DD5C1F}" presName="Name1" presStyleCnt="0"/>
      <dgm:spPr/>
    </dgm:pt>
    <dgm:pt modelId="{5E68D600-816F-44D1-A1BB-802B71361DC5}" type="pres">
      <dgm:prSet presAssocID="{E51D9A58-9552-4566-9855-4D32F1DD5C1F}" presName="cycle" presStyleCnt="0"/>
      <dgm:spPr/>
    </dgm:pt>
    <dgm:pt modelId="{69FD6A35-1341-4AF8-BBB6-75C35DF5E8A8}" type="pres">
      <dgm:prSet presAssocID="{E51D9A58-9552-4566-9855-4D32F1DD5C1F}" presName="srcNode" presStyleLbl="node1" presStyleIdx="0" presStyleCnt="4"/>
      <dgm:spPr/>
    </dgm:pt>
    <dgm:pt modelId="{F17F24DE-705E-48F9-A1BE-868FB916C349}" type="pres">
      <dgm:prSet presAssocID="{E51D9A58-9552-4566-9855-4D32F1DD5C1F}" presName="conn" presStyleLbl="parChTrans1D2" presStyleIdx="0" presStyleCnt="1"/>
      <dgm:spPr/>
      <dgm:t>
        <a:bodyPr/>
        <a:lstStyle/>
        <a:p>
          <a:endParaRPr lang="ru-RU"/>
        </a:p>
      </dgm:t>
    </dgm:pt>
    <dgm:pt modelId="{6FFAF762-A78C-4C3F-81BB-78E0BB0EA73A}" type="pres">
      <dgm:prSet presAssocID="{E51D9A58-9552-4566-9855-4D32F1DD5C1F}" presName="extraNode" presStyleLbl="node1" presStyleIdx="0" presStyleCnt="4"/>
      <dgm:spPr/>
    </dgm:pt>
    <dgm:pt modelId="{EBBDDE43-1E93-4811-BBFE-BC7EAE9B08C8}" type="pres">
      <dgm:prSet presAssocID="{E51D9A58-9552-4566-9855-4D32F1DD5C1F}" presName="dstNode" presStyleLbl="node1" presStyleIdx="0" presStyleCnt="4"/>
      <dgm:spPr/>
    </dgm:pt>
    <dgm:pt modelId="{A67E997C-8891-4523-B3E7-6D747AC8E9A1}" type="pres">
      <dgm:prSet presAssocID="{28B9EDAC-0F23-4A3B-B40A-371B37761DEC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1A4D8-3F54-483D-9CA3-C2D67E422B98}" type="pres">
      <dgm:prSet presAssocID="{28B9EDAC-0F23-4A3B-B40A-371B37761DEC}" presName="accent_1" presStyleCnt="0"/>
      <dgm:spPr/>
    </dgm:pt>
    <dgm:pt modelId="{305C0B46-6CE4-438F-977B-EEF43DCD6230}" type="pres">
      <dgm:prSet presAssocID="{28B9EDAC-0F23-4A3B-B40A-371B37761DEC}" presName="accentRepeatNode" presStyleLbl="solidFgAcc1" presStyleIdx="0" presStyleCnt="4"/>
      <dgm:spPr/>
    </dgm:pt>
    <dgm:pt modelId="{749CCB71-C1EE-4042-B48C-77CDA8524092}" type="pres">
      <dgm:prSet presAssocID="{9B311EC2-55D0-4310-B218-E1A25E126F1F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FFD9AC-B94B-4584-B34E-621BA23450BF}" type="pres">
      <dgm:prSet presAssocID="{9B311EC2-55D0-4310-B218-E1A25E126F1F}" presName="accent_2" presStyleCnt="0"/>
      <dgm:spPr/>
    </dgm:pt>
    <dgm:pt modelId="{30CDCBA6-DE72-452D-9273-311DFB2D51F7}" type="pres">
      <dgm:prSet presAssocID="{9B311EC2-55D0-4310-B218-E1A25E126F1F}" presName="accentRepeatNode" presStyleLbl="solidFgAcc1" presStyleIdx="1" presStyleCnt="4"/>
      <dgm:spPr/>
    </dgm:pt>
    <dgm:pt modelId="{DA9D296D-DC27-4EC3-A837-6256C74F8FC4}" type="pres">
      <dgm:prSet presAssocID="{A429D17E-FD69-406A-8BC8-0F3F109C3774}" presName="text_3" presStyleLbl="node1" presStyleIdx="2" presStyleCnt="4" custScaleY="149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6D1938-7B7B-414A-A426-29F18D0AB418}" type="pres">
      <dgm:prSet presAssocID="{A429D17E-FD69-406A-8BC8-0F3F109C3774}" presName="accent_3" presStyleCnt="0"/>
      <dgm:spPr/>
    </dgm:pt>
    <dgm:pt modelId="{EDC70547-445A-42DE-B0C7-74384B4D2F2F}" type="pres">
      <dgm:prSet presAssocID="{A429D17E-FD69-406A-8BC8-0F3F109C3774}" presName="accentRepeatNode" presStyleLbl="solidFgAcc1" presStyleIdx="2" presStyleCnt="4"/>
      <dgm:spPr/>
    </dgm:pt>
    <dgm:pt modelId="{843ABCA7-155F-4FFD-8857-D1099473AEA5}" type="pres">
      <dgm:prSet presAssocID="{165E027F-BDFC-478B-B0B3-523D3C5D2BB3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8BFB8-88F1-4F6B-8993-92ABF0AA7000}" type="pres">
      <dgm:prSet presAssocID="{165E027F-BDFC-478B-B0B3-523D3C5D2BB3}" presName="accent_4" presStyleCnt="0"/>
      <dgm:spPr/>
    </dgm:pt>
    <dgm:pt modelId="{48EB8235-1D0F-4847-B461-7AB6AD69D25B}" type="pres">
      <dgm:prSet presAssocID="{165E027F-BDFC-478B-B0B3-523D3C5D2BB3}" presName="accentRepeatNode" presStyleLbl="solidFgAcc1" presStyleIdx="3" presStyleCnt="4"/>
      <dgm:spPr/>
    </dgm:pt>
  </dgm:ptLst>
  <dgm:cxnLst>
    <dgm:cxn modelId="{0D64EF11-903B-4A19-9F0B-95C5BAF90690}" type="presOf" srcId="{28B9EDAC-0F23-4A3B-B40A-371B37761DEC}" destId="{A67E997C-8891-4523-B3E7-6D747AC8E9A1}" srcOrd="0" destOrd="0" presId="urn:microsoft.com/office/officeart/2008/layout/VerticalCurvedList"/>
    <dgm:cxn modelId="{8FCD8655-EDF7-48BA-8269-ABB4294D2683}" srcId="{E51D9A58-9552-4566-9855-4D32F1DD5C1F}" destId="{28B9EDAC-0F23-4A3B-B40A-371B37761DEC}" srcOrd="0" destOrd="0" parTransId="{279EBE92-E2DB-46AC-8A89-A26E17CAB8C9}" sibTransId="{3210B7C0-42F5-49BD-B021-FED088CC40B0}"/>
    <dgm:cxn modelId="{28A4C397-1D57-4DF7-AE07-47D3108C6784}" srcId="{E51D9A58-9552-4566-9855-4D32F1DD5C1F}" destId="{A429D17E-FD69-406A-8BC8-0F3F109C3774}" srcOrd="2" destOrd="0" parTransId="{B6F341BE-5385-4B82-AA7D-DEE19B1848B1}" sibTransId="{A05C0144-F39F-4E82-ABA7-9EA7D510B887}"/>
    <dgm:cxn modelId="{99BE2F0E-BC50-4E64-81E5-AA21A7770F78}" type="presOf" srcId="{165E027F-BDFC-478B-B0B3-523D3C5D2BB3}" destId="{843ABCA7-155F-4FFD-8857-D1099473AEA5}" srcOrd="0" destOrd="0" presId="urn:microsoft.com/office/officeart/2008/layout/VerticalCurvedList"/>
    <dgm:cxn modelId="{097DE6DD-0A2F-4248-8546-0319474FFEF4}" type="presOf" srcId="{E51D9A58-9552-4566-9855-4D32F1DD5C1F}" destId="{63810ACE-3AD6-4198-9231-25970DE8E059}" srcOrd="0" destOrd="0" presId="urn:microsoft.com/office/officeart/2008/layout/VerticalCurvedList"/>
    <dgm:cxn modelId="{75341F7B-81D2-462B-87E7-4016D1AFF8F2}" srcId="{E51D9A58-9552-4566-9855-4D32F1DD5C1F}" destId="{165E027F-BDFC-478B-B0B3-523D3C5D2BB3}" srcOrd="3" destOrd="0" parTransId="{52FBAE1A-8AB6-444E-AB4C-BB2F28CB1B28}" sibTransId="{B5A026CA-1E3C-4448-9C99-4DA760D4FC2B}"/>
    <dgm:cxn modelId="{0963FB4A-41A5-43BA-AEE8-0C3E18C84861}" srcId="{E51D9A58-9552-4566-9855-4D32F1DD5C1F}" destId="{9B311EC2-55D0-4310-B218-E1A25E126F1F}" srcOrd="1" destOrd="0" parTransId="{511097C3-C5ED-4A56-9BCD-D86DB59E0B9C}" sibTransId="{09924C19-9D0F-4A43-AC00-785FE5A5E2D3}"/>
    <dgm:cxn modelId="{60E78762-8373-49AC-82B5-7655D61744FB}" type="presOf" srcId="{3210B7C0-42F5-49BD-B021-FED088CC40B0}" destId="{F17F24DE-705E-48F9-A1BE-868FB916C349}" srcOrd="0" destOrd="0" presId="urn:microsoft.com/office/officeart/2008/layout/VerticalCurvedList"/>
    <dgm:cxn modelId="{629C533D-6DE3-4273-8CBC-FEA97D9A6D20}" type="presOf" srcId="{9B311EC2-55D0-4310-B218-E1A25E126F1F}" destId="{749CCB71-C1EE-4042-B48C-77CDA8524092}" srcOrd="0" destOrd="0" presId="urn:microsoft.com/office/officeart/2008/layout/VerticalCurvedList"/>
    <dgm:cxn modelId="{EBFB5C6D-96F6-4287-A0DD-65092C216F7C}" type="presOf" srcId="{A429D17E-FD69-406A-8BC8-0F3F109C3774}" destId="{DA9D296D-DC27-4EC3-A837-6256C74F8FC4}" srcOrd="0" destOrd="0" presId="urn:microsoft.com/office/officeart/2008/layout/VerticalCurvedList"/>
    <dgm:cxn modelId="{4274CA52-8B35-4EE6-9D9F-688BC21E4F92}" type="presParOf" srcId="{63810ACE-3AD6-4198-9231-25970DE8E059}" destId="{F61BE33B-2186-4243-AA78-2D3B2537EC82}" srcOrd="0" destOrd="0" presId="urn:microsoft.com/office/officeart/2008/layout/VerticalCurvedList"/>
    <dgm:cxn modelId="{3EFD5F35-9A67-4AE7-86B0-B88B1D7F16F1}" type="presParOf" srcId="{F61BE33B-2186-4243-AA78-2D3B2537EC82}" destId="{5E68D600-816F-44D1-A1BB-802B71361DC5}" srcOrd="0" destOrd="0" presId="urn:microsoft.com/office/officeart/2008/layout/VerticalCurvedList"/>
    <dgm:cxn modelId="{06E3F6BC-8B5D-43B7-AEEE-CF9D0C4D39E4}" type="presParOf" srcId="{5E68D600-816F-44D1-A1BB-802B71361DC5}" destId="{69FD6A35-1341-4AF8-BBB6-75C35DF5E8A8}" srcOrd="0" destOrd="0" presId="urn:microsoft.com/office/officeart/2008/layout/VerticalCurvedList"/>
    <dgm:cxn modelId="{9543F121-4A02-4C1C-9F5D-79FF685CD6F6}" type="presParOf" srcId="{5E68D600-816F-44D1-A1BB-802B71361DC5}" destId="{F17F24DE-705E-48F9-A1BE-868FB916C349}" srcOrd="1" destOrd="0" presId="urn:microsoft.com/office/officeart/2008/layout/VerticalCurvedList"/>
    <dgm:cxn modelId="{383ADC16-7B16-41BE-9816-E61F66412060}" type="presParOf" srcId="{5E68D600-816F-44D1-A1BB-802B71361DC5}" destId="{6FFAF762-A78C-4C3F-81BB-78E0BB0EA73A}" srcOrd="2" destOrd="0" presId="urn:microsoft.com/office/officeart/2008/layout/VerticalCurvedList"/>
    <dgm:cxn modelId="{B103A407-699A-4466-89A2-CFD5529639E8}" type="presParOf" srcId="{5E68D600-816F-44D1-A1BB-802B71361DC5}" destId="{EBBDDE43-1E93-4811-BBFE-BC7EAE9B08C8}" srcOrd="3" destOrd="0" presId="urn:microsoft.com/office/officeart/2008/layout/VerticalCurvedList"/>
    <dgm:cxn modelId="{FA0AAE73-B1A3-49C7-9163-80DE388FFC1B}" type="presParOf" srcId="{F61BE33B-2186-4243-AA78-2D3B2537EC82}" destId="{A67E997C-8891-4523-B3E7-6D747AC8E9A1}" srcOrd="1" destOrd="0" presId="urn:microsoft.com/office/officeart/2008/layout/VerticalCurvedList"/>
    <dgm:cxn modelId="{CB5BB2A7-86C6-46EF-B2CE-4A609C857868}" type="presParOf" srcId="{F61BE33B-2186-4243-AA78-2D3B2537EC82}" destId="{3AB1A4D8-3F54-483D-9CA3-C2D67E422B98}" srcOrd="2" destOrd="0" presId="urn:microsoft.com/office/officeart/2008/layout/VerticalCurvedList"/>
    <dgm:cxn modelId="{811278D9-E6C5-48B0-9FA4-7D49FE8AFFAE}" type="presParOf" srcId="{3AB1A4D8-3F54-483D-9CA3-C2D67E422B98}" destId="{305C0B46-6CE4-438F-977B-EEF43DCD6230}" srcOrd="0" destOrd="0" presId="urn:microsoft.com/office/officeart/2008/layout/VerticalCurvedList"/>
    <dgm:cxn modelId="{D6F724F6-FB02-4647-95D6-F94838AA66F2}" type="presParOf" srcId="{F61BE33B-2186-4243-AA78-2D3B2537EC82}" destId="{749CCB71-C1EE-4042-B48C-77CDA8524092}" srcOrd="3" destOrd="0" presId="urn:microsoft.com/office/officeart/2008/layout/VerticalCurvedList"/>
    <dgm:cxn modelId="{5F34CC32-846A-454D-961B-52AF40DC1138}" type="presParOf" srcId="{F61BE33B-2186-4243-AA78-2D3B2537EC82}" destId="{B8FFD9AC-B94B-4584-B34E-621BA23450BF}" srcOrd="4" destOrd="0" presId="urn:microsoft.com/office/officeart/2008/layout/VerticalCurvedList"/>
    <dgm:cxn modelId="{743F3F1B-BC81-448D-90AC-FDD2893A4F65}" type="presParOf" srcId="{B8FFD9AC-B94B-4584-B34E-621BA23450BF}" destId="{30CDCBA6-DE72-452D-9273-311DFB2D51F7}" srcOrd="0" destOrd="0" presId="urn:microsoft.com/office/officeart/2008/layout/VerticalCurvedList"/>
    <dgm:cxn modelId="{5E470032-B2EB-44EE-B183-D7441508E0BD}" type="presParOf" srcId="{F61BE33B-2186-4243-AA78-2D3B2537EC82}" destId="{DA9D296D-DC27-4EC3-A837-6256C74F8FC4}" srcOrd="5" destOrd="0" presId="urn:microsoft.com/office/officeart/2008/layout/VerticalCurvedList"/>
    <dgm:cxn modelId="{906AB32E-5609-4CB9-AD13-0B72D10409C8}" type="presParOf" srcId="{F61BE33B-2186-4243-AA78-2D3B2537EC82}" destId="{176D1938-7B7B-414A-A426-29F18D0AB418}" srcOrd="6" destOrd="0" presId="urn:microsoft.com/office/officeart/2008/layout/VerticalCurvedList"/>
    <dgm:cxn modelId="{8AC08A96-5C55-4556-9949-7970425883E8}" type="presParOf" srcId="{176D1938-7B7B-414A-A426-29F18D0AB418}" destId="{EDC70547-445A-42DE-B0C7-74384B4D2F2F}" srcOrd="0" destOrd="0" presId="urn:microsoft.com/office/officeart/2008/layout/VerticalCurvedList"/>
    <dgm:cxn modelId="{6584C99C-9675-465F-B54A-DC8EEEF33C77}" type="presParOf" srcId="{F61BE33B-2186-4243-AA78-2D3B2537EC82}" destId="{843ABCA7-155F-4FFD-8857-D1099473AEA5}" srcOrd="7" destOrd="0" presId="urn:microsoft.com/office/officeart/2008/layout/VerticalCurvedList"/>
    <dgm:cxn modelId="{1CC9DB34-800B-4A79-9F94-0371778FC85B}" type="presParOf" srcId="{F61BE33B-2186-4243-AA78-2D3B2537EC82}" destId="{DB98BFB8-88F1-4F6B-8993-92ABF0AA7000}" srcOrd="8" destOrd="0" presId="urn:microsoft.com/office/officeart/2008/layout/VerticalCurvedList"/>
    <dgm:cxn modelId="{7388A992-41D5-433E-A1F2-9BB509E65AF1}" type="presParOf" srcId="{DB98BFB8-88F1-4F6B-8993-92ABF0AA7000}" destId="{48EB8235-1D0F-4847-B461-7AB6AD69D25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7F24DE-705E-48F9-A1BE-868FB916C349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7E997C-8891-4523-B3E7-6D747AC8E9A1}">
      <dsp:nvSpPr>
        <dsp:cNvPr id="0" name=""/>
        <dsp:cNvSpPr/>
      </dsp:nvSpPr>
      <dsp:spPr>
        <a:xfrm>
          <a:off x="460128" y="312440"/>
          <a:ext cx="6972316" cy="62520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воздушные ванны, </a:t>
          </a:r>
          <a:r>
            <a:rPr lang="ru-RU" sz="18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босохождение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 умывание холодной водой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0128" y="312440"/>
        <a:ext cx="6972316" cy="625205"/>
      </dsp:txXfrm>
    </dsp:sp>
    <dsp:sp modelId="{305C0B46-6CE4-438F-977B-EEF43DCD6230}">
      <dsp:nvSpPr>
        <dsp:cNvPr id="0" name=""/>
        <dsp:cNvSpPr/>
      </dsp:nvSpPr>
      <dsp:spPr>
        <a:xfrm>
          <a:off x="69375" y="234289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9CCB71-C1EE-4042-B48C-77CDA8524092}">
      <dsp:nvSpPr>
        <dsp:cNvPr id="0" name=""/>
        <dsp:cNvSpPr/>
      </dsp:nvSpPr>
      <dsp:spPr>
        <a:xfrm>
          <a:off x="818573" y="1250411"/>
          <a:ext cx="6613872" cy="625205"/>
        </a:xfrm>
        <a:prstGeom prst="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обливание холодной водой стоп, голеней, ног от бедер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18573" y="1250411"/>
        <a:ext cx="6613872" cy="625205"/>
      </dsp:txXfrm>
    </dsp:sp>
    <dsp:sp modelId="{30CDCBA6-DE72-452D-9273-311DFB2D51F7}">
      <dsp:nvSpPr>
        <dsp:cNvPr id="0" name=""/>
        <dsp:cNvSpPr/>
      </dsp:nvSpPr>
      <dsp:spPr>
        <a:xfrm>
          <a:off x="427819" y="1172260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9D296D-DC27-4EC3-A837-6256C74F8FC4}">
      <dsp:nvSpPr>
        <dsp:cNvPr id="0" name=""/>
        <dsp:cNvSpPr/>
      </dsp:nvSpPr>
      <dsp:spPr>
        <a:xfrm>
          <a:off x="818573" y="2033866"/>
          <a:ext cx="6613872" cy="934238"/>
        </a:xfrm>
        <a:prstGeom prst="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подготовка к выходу на морозный воздух,  использование пульсирующего микроклимата, а перед выходом на  снег  -  топтание на замерзшем полотенце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18573" y="2033866"/>
        <a:ext cx="6613872" cy="934238"/>
      </dsp:txXfrm>
    </dsp:sp>
    <dsp:sp modelId="{EDC70547-445A-42DE-B0C7-74384B4D2F2F}">
      <dsp:nvSpPr>
        <dsp:cNvPr id="0" name=""/>
        <dsp:cNvSpPr/>
      </dsp:nvSpPr>
      <dsp:spPr>
        <a:xfrm>
          <a:off x="427819" y="2110232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3ABCA7-155F-4FFD-8857-D1099473AEA5}">
      <dsp:nvSpPr>
        <dsp:cNvPr id="0" name=""/>
        <dsp:cNvSpPr/>
      </dsp:nvSpPr>
      <dsp:spPr>
        <a:xfrm>
          <a:off x="460128" y="3126353"/>
          <a:ext cx="6972316" cy="625205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обливание всего тела холодной водой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0128" y="3126353"/>
        <a:ext cx="6972316" cy="625205"/>
      </dsp:txXfrm>
    </dsp:sp>
    <dsp:sp modelId="{48EB8235-1D0F-4847-B461-7AB6AD69D25B}">
      <dsp:nvSpPr>
        <dsp:cNvPr id="0" name=""/>
        <dsp:cNvSpPr/>
      </dsp:nvSpPr>
      <dsp:spPr>
        <a:xfrm>
          <a:off x="69375" y="3048203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B6D45C-F8B8-4140-B84D-4901AA6FDB30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DE92C-C162-4F6E-AB18-F549F27E1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325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DE92C-C162-4F6E-AB18-F549F27E1B2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589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esktop\samerf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0"/>
            <a:ext cx="91272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260648"/>
            <a:ext cx="8424935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автономное учреждение города Бузулука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«Детский сад № 1 комбинированного вида»</a:t>
            </a: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Воспитание здорового ребенка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средствами естественного оздоровления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воспитатель высшей 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квалификационной категории 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Мещерякова Елена Алексеевна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7341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2021-02-25_11-21-0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908721"/>
            <a:ext cx="7991475" cy="5040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919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User\Desktop\2021-02-25_14-31-5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86" y="835389"/>
            <a:ext cx="7647629" cy="51872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990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08" y="836712"/>
            <a:ext cx="8017386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4024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User\Desktop\2021-02-25_14-45-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146908"/>
            <a:ext cx="7776864" cy="4730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463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908720"/>
            <a:ext cx="48206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Точечный массаж А.А. Уманской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 descr="C:\Users\User\Desktop\2021-02-25_14-49-2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324218"/>
            <a:ext cx="6378062" cy="38521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5" descr="https://vetryanka.net/wp-content/uploads/2019/01/tochechnyj-massazh-po-umanskoj-soedinenie-poleznogo-s-priyatny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861048"/>
            <a:ext cx="3927710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4660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908720"/>
            <a:ext cx="48206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Точечный массаж А.А. Уманской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User\Desktop\2021-02-25_14-47-5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93" y="1412776"/>
            <a:ext cx="7706716" cy="4707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6463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01204" y="744995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гимнастика А.Н. Стрельниковой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User\Desktop\2021-02-25_11-06-5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32556"/>
            <a:ext cx="7920880" cy="48969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1437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01204" y="744995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гимнастика А.Н. Стрельниковой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6" name="Picture 6" descr="https://present5.com/presentation/-78307696_425372846/image-4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4" t="32532" r="7149" b="5034"/>
          <a:stretch/>
        </p:blipFill>
        <p:spPr bwMode="auto">
          <a:xfrm>
            <a:off x="884401" y="1393070"/>
            <a:ext cx="5009817" cy="277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User\Desktop\2021-02-25_14-58-0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922" y="3212974"/>
            <a:ext cx="4942478" cy="3356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7782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052736"/>
            <a:ext cx="792088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</a:p>
          <a:p>
            <a:pPr marL="285750" indent="-285750" algn="just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простудных заболеваний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ОРЗ;</a:t>
            </a:r>
          </a:p>
          <a:p>
            <a:pPr marL="285750" indent="-285750" algn="just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изменился характер и продолжительность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болезни 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протекает более легко и длиться почти вдвое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меньше);</a:t>
            </a:r>
          </a:p>
          <a:p>
            <a:pPr marL="285750" indent="-285750" algn="just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увеличилась сила мышц спины и живота, улучшилась осанка, повысился эмоциональный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настрой.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pic>
        <p:nvPicPr>
          <p:cNvPr id="11266" name="Picture 2" descr="C:\Users\User\Desktop\2021-02-25_15-06-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29001"/>
            <a:ext cx="3384376" cy="28419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078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User\Desktop\2021-02-25_15-07-5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14" y="1772816"/>
            <a:ext cx="3029748" cy="37600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er\Desktop\2021-02-25_15-20-1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802" y="836712"/>
            <a:ext cx="5057385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User\Desktop\2021-02-25_15-23-5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522" y="3789040"/>
            <a:ext cx="4501864" cy="2577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306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764704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Закон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«Об образовании в Российской Федерации»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29.12.2012 г. № 273-ФЗ (статья 95)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дошкольное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образование направленно на развитие физических качеств, сохранение  и укрепление здоровья детей дошкольного возраста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Основная задача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федерального государственного образовательного стандарта дошкольного образования (от 17 октября 2013 г. № 1155)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охрана и укрепление физического и психического здоровья детей, в том числе их эмоциональное благополучие.</a:t>
            </a:r>
          </a:p>
        </p:txBody>
      </p:sp>
    </p:spTree>
    <p:extLst>
      <p:ext uri="{BB962C8B-B14F-4D97-AF65-F5344CB8AC3E}">
        <p14:creationId xmlns:p14="http://schemas.microsoft.com/office/powerpoint/2010/main" val="1843186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836712"/>
            <a:ext cx="784887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Что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же такое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закаливание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?  </a:t>
            </a: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Закаливание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это система закаливающих моментов в ритме дня.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Закаливание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это активный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процесс, который предполагает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намеренное использование естественных ходовых воздействий с целью тренировки всех защитных механизмом организма.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1203649"/>
            <a:ext cx="2573009" cy="2230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348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836712"/>
            <a:ext cx="78488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Основные задачи закаливания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укрепление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здоровых детей;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выносливости организма при изменяющихся факторах внешней среды;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его сопротивляемости к различным заболеваниям;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эмоционально положительного настроя детей к закаливающим мероприятиям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s://biznesjoker.ru/wp-content/uploads/2020/04/samye-prostye-idei-biznesa-1024x10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441941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33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7793" y="620688"/>
            <a:ext cx="7966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оздоровления  детей дошкольного возраста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«КРЕПЫШ»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2021-02-25_09-06-0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843" y="1469956"/>
            <a:ext cx="4802053" cy="2967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MG-ae70e049a1da2bd9dadd8f61b6617b5a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12976"/>
            <a:ext cx="4680520" cy="3026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752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User\Desktop\2021-02-25_11-06-5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82" y="692696"/>
            <a:ext cx="7569437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2021-02-25_11-23-0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72868"/>
            <a:ext cx="2376264" cy="22462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5" descr="https://eknow.ru/wp-content/uploads/2018/04/4-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C:\Users\User\Desktop\2021-02-25_12-25-3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10104"/>
            <a:ext cx="2995611" cy="2571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User\Desktop\ФОТО\фото здоровье\здоровье\IMG-f539daa1d9fdad5caeeba49258f1bb85-V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10101"/>
            <a:ext cx="2600453" cy="27701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949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1124744"/>
            <a:ext cx="770485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Закаливание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цепочка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последовательных действий, которые можно выполнять как до, так и после дневного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сна:</a:t>
            </a:r>
          </a:p>
          <a:p>
            <a:pPr hangingPunct="0"/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lvl="0" algn="just" hangingPunct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ходьба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босиком и легкий бег по «дорожке здоровья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lvl="0" algn="just" hangingPunct="0"/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lvl="0" algn="just" hangingPunct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точечный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массаж;</a:t>
            </a:r>
          </a:p>
          <a:p>
            <a:pPr lvl="0" algn="just" hangingPunct="0"/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lvl="0" algn="just" hangingPunct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дыхательная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гимнастика;</a:t>
            </a:r>
          </a:p>
          <a:p>
            <a:pPr lvl="0" algn="just" hangingPunct="0"/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lvl="0" algn="just" hangingPunct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выход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землю или снег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трусиках;</a:t>
            </a:r>
          </a:p>
          <a:p>
            <a:pPr lvl="0" hangingPunct="0"/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lvl="0" hangingPunct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обливание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всего тела холодной водой.</a:t>
            </a:r>
          </a:p>
        </p:txBody>
      </p:sp>
    </p:spTree>
    <p:extLst>
      <p:ext uri="{BB962C8B-B14F-4D97-AF65-F5344CB8AC3E}">
        <p14:creationId xmlns:p14="http://schemas.microsoft.com/office/powerpoint/2010/main" val="3476235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836713"/>
            <a:ext cx="7848872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Два варианта закаливания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дошкольников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первый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щадящий  и  рассчитан  на  11–12 месяцев. 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ачинается 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холодного  времени  года - февраля.  </a:t>
            </a:r>
          </a:p>
          <a:p>
            <a:pPr hangingPunct="0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второй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ускоренный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Начинается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октября и предусматривает первый выход на снег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январе.  </a:t>
            </a:r>
          </a:p>
          <a:p>
            <a:pPr hangingPunct="0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 hangingPunct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Общее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этих вариантах то, что и в том и в другом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случае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неукоснительно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соблюдаются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принципы постепенности и последовательности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холодовых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нагрузок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hangingPunct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 hangingPunct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Разница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в их продолжительности.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721608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Фон-спортивной-грамоты-или-диплома-7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836712"/>
            <a:ext cx="7487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 последовательности закаливающих процедур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139803622"/>
              </p:ext>
            </p:extLst>
          </p:nvPr>
        </p:nvGraphicFramePr>
        <p:xfrm>
          <a:off x="899592" y="1662360"/>
          <a:ext cx="748763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14948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382</Words>
  <Application>Microsoft Office PowerPoint</Application>
  <PresentationFormat>Экран (4:3)</PresentationFormat>
  <Paragraphs>71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Пользователь</cp:lastModifiedBy>
  <cp:revision>26</cp:revision>
  <dcterms:created xsi:type="dcterms:W3CDTF">2021-02-23T08:29:52Z</dcterms:created>
  <dcterms:modified xsi:type="dcterms:W3CDTF">2021-02-25T11:40:28Z</dcterms:modified>
</cp:coreProperties>
</file>